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8" r:id="rId1"/>
  </p:sldMasterIdLst>
  <p:sldIdLst>
    <p:sldId id="256" r:id="rId2"/>
    <p:sldId id="257" r:id="rId3"/>
    <p:sldId id="260" r:id="rId4"/>
    <p:sldId id="283" r:id="rId5"/>
    <p:sldId id="289" r:id="rId6"/>
    <p:sldId id="290" r:id="rId7"/>
    <p:sldId id="266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91" r:id="rId19"/>
    <p:sldId id="292" r:id="rId20"/>
    <p:sldId id="285" r:id="rId21"/>
    <p:sldId id="293" r:id="rId22"/>
    <p:sldId id="294" r:id="rId23"/>
    <p:sldId id="286" r:id="rId24"/>
    <p:sldId id="269" r:id="rId25"/>
    <p:sldId id="287" r:id="rId26"/>
  </p:sldIdLst>
  <p:sldSz cx="12192000" cy="6858000"/>
  <p:notesSz cx="6858000" cy="9144000"/>
  <p:embeddedFontLst>
    <p:embeddedFont>
      <p:font typeface="Wingdings 2" panose="05020102010507070707" pitchFamily="18" charset="2"/>
      <p:regular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Joystix Monospace" panose="020B0609020001010101" pitchFamily="49" charset="0"/>
      <p:regular r:id="rId32"/>
    </p:embeddedFont>
    <p:embeddedFont>
      <p:font typeface="Karmatic Arcade" panose="02000000000000000000" pitchFamily="2" charset="0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05-Jul-18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5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05-Jul-18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9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05-Jul-18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68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05-Jul-18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11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05-Jul-18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45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05-Jul-18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9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05-Jul-18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05-Jul-18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6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05-Jul-18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1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05-Jul-18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7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05-Jul-18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0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05-Jul-18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05-Jul-18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1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05-Jul-18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8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05-Jul-18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2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C069-70E6-4F29-A2DA-CD67F14C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/>
          <a:p>
            <a:pPr algn="ctr"/>
            <a:r>
              <a:rPr lang="pt-BR" sz="11500" b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Galactic</a:t>
            </a:r>
            <a:r>
              <a:rPr lang="pt-BR" sz="115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 </a:t>
            </a:r>
            <a:r>
              <a:rPr lang="pt-BR" sz="11500" b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crusade</a:t>
            </a:r>
            <a:endParaRPr lang="pt-BR" sz="11500" b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matic Arcade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769E2-2CEE-4209-B320-DB464FDD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34893"/>
          </a:xfrm>
        </p:spPr>
        <p:txBody>
          <a:bodyPr>
            <a:normAutofit/>
          </a:bodyPr>
          <a:lstStyle/>
          <a:p>
            <a:pPr algn="r"/>
            <a:r>
              <a:rPr lang="pt-BR" sz="2000" dirty="0">
                <a:latin typeface="Joystix Monospace" panose="020B0609020001010101" pitchFamily="49" charset="0"/>
              </a:rPr>
              <a:t>Gabriel Fazenda</a:t>
            </a:r>
          </a:p>
          <a:p>
            <a:pPr algn="r"/>
            <a:r>
              <a:rPr lang="pt-BR" sz="2000" dirty="0">
                <a:latin typeface="Joystix Monospace" panose="020B0609020001010101" pitchFamily="49" charset="0"/>
              </a:rPr>
              <a:t>2018/1</a:t>
            </a:r>
          </a:p>
        </p:txBody>
      </p:sp>
    </p:spTree>
    <p:extLst>
      <p:ext uri="{BB962C8B-B14F-4D97-AF65-F5344CB8AC3E}">
        <p14:creationId xmlns:p14="http://schemas.microsoft.com/office/powerpoint/2010/main" val="301862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Habilidades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02954" cy="440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Missil</a:t>
            </a:r>
            <a:r>
              <a:rPr lang="pt-BR" dirty="0">
                <a:latin typeface="Karmatic Arcade" panose="02000000000000000000" pitchFamily="2" charset="0"/>
              </a:rPr>
              <a:t> Teleguiado</a:t>
            </a:r>
          </a:p>
          <a:p>
            <a:pPr lvl="1"/>
            <a:r>
              <a:rPr lang="pt-BR" dirty="0"/>
              <a:t>Acerta o alvo após 1 turno;</a:t>
            </a:r>
          </a:p>
          <a:p>
            <a:pPr lvl="1"/>
            <a:r>
              <a:rPr lang="pt-BR" dirty="0"/>
              <a:t>Mata qualquer inimigo instantaneamente;</a:t>
            </a:r>
          </a:p>
          <a:p>
            <a:pPr lvl="1"/>
            <a:r>
              <a:rPr lang="pt-BR" dirty="0"/>
              <a:t>Destrói o tile que atinge.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8A2D5-986D-4A64-91D9-BA088D55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6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RockMonster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Mais pontos de vida;</a:t>
            </a:r>
          </a:p>
          <a:p>
            <a:pPr lvl="1"/>
            <a:r>
              <a:rPr lang="pt-BR" dirty="0"/>
              <a:t>Pode fazer o jogador perder um turno ao atacar.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048CC-35D5-40FF-941D-CD9F1F8E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1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VenoAlien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Não tão letal no corpo-a-corpo;</a:t>
            </a:r>
          </a:p>
          <a:p>
            <a:pPr lvl="1"/>
            <a:r>
              <a:rPr lang="pt-BR" dirty="0"/>
              <a:t>Deixa rastro de veneno que causa dano por 2 turnos.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87A87-5ED2-4EFE-8E1C-58CD2E26F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8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LavaThing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Ataque à distância;</a:t>
            </a:r>
          </a:p>
          <a:p>
            <a:pPr lvl="1"/>
            <a:r>
              <a:rPr lang="pt-BR" dirty="0"/>
              <a:t>Somente 1 ponto de vida;</a:t>
            </a:r>
          </a:p>
          <a:p>
            <a:pPr lvl="1"/>
            <a:r>
              <a:rPr lang="pt-BR" dirty="0"/>
              <a:t>Possui movimentação inteligente para escapar de ataques corpo-a-corpo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1DD99-3DCA-4C2A-B19C-63B1C74C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8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SpellBlocker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Bloqueia todas as habilidades do jogador;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8FC4D-624E-443F-9C36-F67B885B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0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DamageDrain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Drena o dano do jogador, fazendo com que não cause danos com ataques básicos.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0E4DC-1D16-465D-B817-B4AB5809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1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LaserTower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Possui 3 estados:</a:t>
            </a:r>
          </a:p>
          <a:p>
            <a:pPr lvl="2"/>
            <a:r>
              <a:rPr lang="pt-BR" dirty="0"/>
              <a:t>Desligado;</a:t>
            </a:r>
          </a:p>
          <a:p>
            <a:pPr lvl="2"/>
            <a:r>
              <a:rPr lang="pt-BR" dirty="0"/>
              <a:t>Ligando;</a:t>
            </a:r>
          </a:p>
          <a:p>
            <a:pPr lvl="2"/>
            <a:r>
              <a:rPr lang="pt-BR" dirty="0"/>
              <a:t>Ligado;</a:t>
            </a:r>
          </a:p>
          <a:p>
            <a:pPr lvl="1"/>
            <a:r>
              <a:rPr lang="pt-BR" dirty="0"/>
              <a:t>Mata tanto o jogador quanto inimigos instantaneamente.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DFE73-9ACC-40D6-B7F8-3B53E3BB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011372-9A01-47F7-A4BA-512F7C18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96" y="1931938"/>
            <a:ext cx="39338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Testes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963013" cy="3636511"/>
          </a:xfrm>
        </p:spPr>
        <p:txBody>
          <a:bodyPr/>
          <a:lstStyle/>
          <a:p>
            <a:r>
              <a:rPr lang="pt-BR" dirty="0"/>
              <a:t>Primeiras sessões:</a:t>
            </a:r>
          </a:p>
          <a:p>
            <a:pPr lvl="1"/>
            <a:r>
              <a:rPr lang="pt-BR" dirty="0"/>
              <a:t>Observação e anotações.</a:t>
            </a:r>
          </a:p>
          <a:p>
            <a:pPr marL="914400" lvl="2" indent="0">
              <a:buNone/>
            </a:pPr>
            <a:endParaRPr lang="pt-B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E9D065-B275-48D0-8328-F017B3E86EB5}"/>
              </a:ext>
            </a:extLst>
          </p:cNvPr>
          <p:cNvSpPr txBox="1">
            <a:spLocks/>
          </p:cNvSpPr>
          <p:nvPr/>
        </p:nvSpPr>
        <p:spPr>
          <a:xfrm>
            <a:off x="6835017" y="2222287"/>
            <a:ext cx="3963013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Segunda sessão:</a:t>
            </a:r>
          </a:p>
          <a:p>
            <a:pPr lvl="1"/>
            <a:r>
              <a:rPr lang="pt-BR" dirty="0"/>
              <a:t>Formulário Google focado em:</a:t>
            </a:r>
          </a:p>
          <a:p>
            <a:pPr lvl="2"/>
            <a:r>
              <a:rPr lang="pt-BR" dirty="0"/>
              <a:t>Jogador: movimentação e habilidades;</a:t>
            </a:r>
          </a:p>
          <a:p>
            <a:pPr lvl="2"/>
            <a:r>
              <a:rPr lang="pt-BR" dirty="0"/>
              <a:t>Inimigos: movimentação e características de cada um;</a:t>
            </a:r>
          </a:p>
          <a:p>
            <a:pPr lvl="2"/>
            <a:r>
              <a:rPr lang="pt-BR" dirty="0"/>
              <a:t> Dificuldade geral do jogo.</a:t>
            </a:r>
          </a:p>
        </p:txBody>
      </p:sp>
    </p:spTree>
    <p:extLst>
      <p:ext uri="{BB962C8B-B14F-4D97-AF65-F5344CB8AC3E}">
        <p14:creationId xmlns:p14="http://schemas.microsoft.com/office/powerpoint/2010/main" val="189767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Jogador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105DA-4DC0-47E2-BA7A-994948CD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1" y="1935261"/>
            <a:ext cx="5555013" cy="2467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217C5-92C6-4593-9458-2379818F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0096"/>
            <a:ext cx="3969494" cy="1769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5FCBB-4EE3-4787-B8E0-D9709072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177" y="4788841"/>
            <a:ext cx="3969492" cy="1770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F5A1B-CFBF-4AA4-B6B2-02D6C10D9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618" y="1935261"/>
            <a:ext cx="5709832" cy="2467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86C36-22F0-497D-8E96-1502DCDAA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353" y="4788841"/>
            <a:ext cx="3973647" cy="17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0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77588-11A0-4F2D-96AF-13F1577C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07" y="1920897"/>
            <a:ext cx="5847168" cy="266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9EA2A-D0E7-4699-BE97-326BC834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7253"/>
            <a:ext cx="4367967" cy="1879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E23FF-96FA-434A-911C-04D150D4F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674" y="4781104"/>
            <a:ext cx="4422190" cy="1915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A82910-AB5A-47B7-8290-BEF93ECBE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982" y="4720385"/>
            <a:ext cx="4380017" cy="19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7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D64C-1A0B-486C-BD92-4A98DEB6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8866-22EF-44B5-A92B-3F7FFBAB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  <a:p>
            <a:r>
              <a:rPr lang="pt-BR" dirty="0"/>
              <a:t>Inspirações</a:t>
            </a:r>
          </a:p>
        </p:txBody>
      </p:sp>
    </p:spTree>
    <p:extLst>
      <p:ext uri="{BB962C8B-B14F-4D97-AF65-F5344CB8AC3E}">
        <p14:creationId xmlns:p14="http://schemas.microsoft.com/office/powerpoint/2010/main" val="2084694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9371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76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9697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Polimento e balanceamento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55CCD-848A-4508-AC5B-58E1D6EF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02" y="1894552"/>
            <a:ext cx="2778212" cy="4963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5A01F-7D4E-461C-BA16-75D02B15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06" y="1894552"/>
            <a:ext cx="2772209" cy="4952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C66348-E075-4A1F-A33C-D91CB60CC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30" y="1881696"/>
            <a:ext cx="2778213" cy="4963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0644-892E-4D23-8CE7-883E00AC1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58" y="1894551"/>
            <a:ext cx="2780599" cy="496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Tutorial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3091B7-E783-4C9F-8CB0-E8118968C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2470" y="0"/>
            <a:ext cx="3833768" cy="6849263"/>
          </a:xfrm>
        </p:spPr>
      </p:pic>
    </p:spTree>
    <p:extLst>
      <p:ext uri="{BB962C8B-B14F-4D97-AF65-F5344CB8AC3E}">
        <p14:creationId xmlns:p14="http://schemas.microsoft.com/office/powerpoint/2010/main" val="1801099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Estado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24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Elementos do 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visão do jogo é top </a:t>
            </a:r>
            <a:r>
              <a:rPr lang="pt-BR" dirty="0" err="1"/>
              <a:t>view</a:t>
            </a:r>
            <a:r>
              <a:rPr lang="pt-BR" dirty="0"/>
              <a:t>, não 100\%</a:t>
            </a:r>
          </a:p>
        </p:txBody>
      </p:sp>
    </p:spTree>
    <p:extLst>
      <p:ext uri="{BB962C8B-B14F-4D97-AF65-F5344CB8AC3E}">
        <p14:creationId xmlns:p14="http://schemas.microsoft.com/office/powerpoint/2010/main" val="254543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Desenvolvimento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6" y="2658514"/>
            <a:ext cx="3719732" cy="3636511"/>
          </a:xfrm>
        </p:spPr>
        <p:txBody>
          <a:bodyPr/>
          <a:lstStyle/>
          <a:p>
            <a:r>
              <a:rPr lang="pt-BR" dirty="0"/>
              <a:t>Scripts Managers;</a:t>
            </a:r>
          </a:p>
          <a:p>
            <a:r>
              <a:rPr lang="pt-BR" dirty="0"/>
              <a:t>Sistema de Eventos;</a:t>
            </a:r>
          </a:p>
          <a:p>
            <a:r>
              <a:rPr lang="pt-BR" dirty="0"/>
              <a:t>Classes </a:t>
            </a:r>
            <a:r>
              <a:rPr lang="pt-BR" dirty="0" err="1"/>
              <a:t>Character</a:t>
            </a:r>
            <a:r>
              <a:rPr lang="pt-BR" dirty="0"/>
              <a:t> e </a:t>
            </a:r>
            <a:r>
              <a:rPr lang="pt-BR" dirty="0" err="1"/>
              <a:t>Entity</a:t>
            </a:r>
            <a:r>
              <a:rPr lang="pt-BR" dirty="0"/>
              <a:t>;</a:t>
            </a:r>
          </a:p>
          <a:p>
            <a:r>
              <a:rPr lang="pt-BR" dirty="0"/>
              <a:t>Classe </a:t>
            </a:r>
            <a:r>
              <a:rPr lang="pt-BR" dirty="0" err="1"/>
              <a:t>SpecialTile</a:t>
            </a:r>
            <a:r>
              <a:rPr lang="pt-BR" dirty="0"/>
              <a:t>;</a:t>
            </a:r>
          </a:p>
          <a:p>
            <a:r>
              <a:rPr lang="pt-BR" dirty="0"/>
              <a:t>Controle de testes via Editor;</a:t>
            </a:r>
          </a:p>
          <a:p>
            <a:r>
              <a:rPr lang="pt-BR" dirty="0"/>
              <a:t>Prototipação rápida;</a:t>
            </a:r>
          </a:p>
          <a:p>
            <a:r>
              <a:rPr lang="pt-BR" dirty="0"/>
              <a:t>Balanceamento inicial sempre em foco.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20635-5096-4421-8168-E57764CC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644" y="3338099"/>
            <a:ext cx="4010585" cy="3419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256E0-477E-42EC-AE39-63DB6296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47" y="2002897"/>
            <a:ext cx="3972479" cy="3372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121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Arte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836393"/>
            <a:ext cx="10554574" cy="115847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- Modelos baseados em </a:t>
            </a:r>
            <a:r>
              <a:rPr lang="pt-BR" dirty="0" err="1"/>
              <a:t>voxels</a:t>
            </a:r>
            <a:r>
              <a:rPr lang="pt-BR" dirty="0"/>
              <a:t>; 							- Ferramenta </a:t>
            </a:r>
            <a:r>
              <a:rPr lang="pt-BR" dirty="0" err="1"/>
              <a:t>MagicaVoxel</a:t>
            </a:r>
            <a:r>
              <a:rPr lang="pt-B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4F06-17C6-435B-9A02-44D9D3BE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4" y="2860645"/>
            <a:ext cx="10718374" cy="38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Arte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77E693-B4CD-4FE6-AB43-B5DAF297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61" y="3270188"/>
            <a:ext cx="1964145" cy="2665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5052CB-66A8-4733-B02E-E7C9C944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69" y="2525904"/>
            <a:ext cx="2809830" cy="3951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69E0AD-73C4-49CE-A52C-E7516DB27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05" y="2538559"/>
            <a:ext cx="3238893" cy="3990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DC8493-DCC4-4BA2-80F1-8FDF4C277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2" y="2525904"/>
            <a:ext cx="3173868" cy="40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6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Jogador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Movimentação</a:t>
            </a:r>
          </a:p>
          <a:p>
            <a:r>
              <a:rPr lang="pt-BR" dirty="0"/>
              <a:t>Ataques Básicos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67F9B-464C-47E6-B8B1-8671091F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7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Habilidades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02954" cy="440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Karmatic Arcade" panose="02000000000000000000" pitchFamily="2" charset="0"/>
              </a:rPr>
              <a:t>Mina Remota</a:t>
            </a:r>
          </a:p>
          <a:p>
            <a:pPr lvl="1"/>
            <a:r>
              <a:rPr lang="pt-BR" dirty="0"/>
              <a:t>Dano em área;</a:t>
            </a:r>
          </a:p>
          <a:p>
            <a:pPr lvl="1"/>
            <a:r>
              <a:rPr lang="pt-BR" dirty="0"/>
              <a:t>Não afeta o jogador;</a:t>
            </a:r>
          </a:p>
          <a:p>
            <a:pPr lvl="1"/>
            <a:r>
              <a:rPr lang="pt-BR" dirty="0"/>
              <a:t>Explode após um número de turnos (3).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27B7B-7C41-4F24-BA01-AA29FA9C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Habilidades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02954" cy="440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Karmatic Arcade" panose="02000000000000000000" pitchFamily="2" charset="0"/>
              </a:rPr>
              <a:t>Sobrecarga</a:t>
            </a:r>
          </a:p>
          <a:p>
            <a:pPr lvl="1"/>
            <a:r>
              <a:rPr lang="pt-BR" dirty="0"/>
              <a:t>Dano em área;</a:t>
            </a:r>
          </a:p>
          <a:p>
            <a:pPr lvl="1"/>
            <a:r>
              <a:rPr lang="pt-BR" dirty="0"/>
              <a:t>Não afeta o jogador;</a:t>
            </a:r>
          </a:p>
          <a:p>
            <a:pPr lvl="1"/>
            <a:r>
              <a:rPr lang="pt-BR" dirty="0"/>
              <a:t>Jogador perde 3 turnos ao utilizar esta habilidade.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96425-02F8-4B74-989D-C34A593F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707</TotalTime>
  <Words>187</Words>
  <Application>Microsoft Office PowerPoint</Application>
  <PresentationFormat>Widescreen</PresentationFormat>
  <Paragraphs>82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Wingdings 2</vt:lpstr>
      <vt:lpstr>Century Gothic</vt:lpstr>
      <vt:lpstr>Joystix Monospace</vt:lpstr>
      <vt:lpstr>Karmatic Arcade</vt:lpstr>
      <vt:lpstr>Quotable</vt:lpstr>
      <vt:lpstr>Galactic crusade</vt:lpstr>
      <vt:lpstr>Introdução</vt:lpstr>
      <vt:lpstr>Elementos do gameplay</vt:lpstr>
      <vt:lpstr>Desenvolvimento</vt:lpstr>
      <vt:lpstr>Arte</vt:lpstr>
      <vt:lpstr>Arte</vt:lpstr>
      <vt:lpstr>Jogador</vt:lpstr>
      <vt:lpstr>Habilidades</vt:lpstr>
      <vt:lpstr>Habilidades</vt:lpstr>
      <vt:lpstr>Habilidades</vt:lpstr>
      <vt:lpstr>Inimigos</vt:lpstr>
      <vt:lpstr>Inimigos</vt:lpstr>
      <vt:lpstr>Inimigos</vt:lpstr>
      <vt:lpstr>obstáculos</vt:lpstr>
      <vt:lpstr>obstáculos</vt:lpstr>
      <vt:lpstr>obstáculos</vt:lpstr>
      <vt:lpstr>Testes</vt:lpstr>
      <vt:lpstr>Jogador</vt:lpstr>
      <vt:lpstr>Inimigos</vt:lpstr>
      <vt:lpstr>resultados</vt:lpstr>
      <vt:lpstr>resultados</vt:lpstr>
      <vt:lpstr>resultados</vt:lpstr>
      <vt:lpstr>Polimento e balanceamento</vt:lpstr>
      <vt:lpstr>Tutorial</vt:lpstr>
      <vt:lpstr>Estado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Galactic crusade</dc:title>
  <dc:creator>Gabriel Ludvig Fazenda</dc:creator>
  <cp:lastModifiedBy>Gabriel Ludvig Fazenda</cp:lastModifiedBy>
  <cp:revision>20</cp:revision>
  <dcterms:created xsi:type="dcterms:W3CDTF">2018-06-28T10:05:27Z</dcterms:created>
  <dcterms:modified xsi:type="dcterms:W3CDTF">2018-07-05T09:40:03Z</dcterms:modified>
</cp:coreProperties>
</file>